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7" d="100"/>
          <a:sy n="77" d="100"/>
        </p:scale>
        <p:origin x="704" y="480"/>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sz="3600" dirty="0" smtClean="0"/>
              <a:t>Unambiguous scheme for academic performance</a:t>
            </a:r>
            <a:endParaRPr lang="en-US" sz="3600" dirty="0"/>
          </a:p>
          <a:p>
            <a:r>
              <a:rPr lang="en-US" sz="3600" dirty="0" smtClean="0"/>
              <a:t>Summary interface to facilitate executive decisions</a:t>
            </a:r>
          </a:p>
          <a:p>
            <a:endParaRPr lang="en-US" sz="3600" dirty="0" smtClean="0"/>
          </a:p>
          <a:p>
            <a:endParaRPr lang="en-US" sz="3600" dirty="0"/>
          </a:p>
          <a:p>
            <a:r>
              <a:rPr lang="en-US" sz="3600" dirty="0" smtClean="0"/>
              <a:t>Scholar Plot  fills the gap</a:t>
            </a:r>
          </a:p>
          <a:p>
            <a:pPr lvl="1"/>
            <a:r>
              <a:rPr lang="en-US" sz="3200" dirty="0" smtClean="0"/>
              <a:t>Well-thought scheme for academic performance</a:t>
            </a:r>
          </a:p>
          <a:p>
            <a:pPr lvl="1"/>
            <a:r>
              <a:rPr lang="en-US" sz="3200" dirty="0"/>
              <a:t>Visual summary</a:t>
            </a:r>
          </a:p>
          <a:p>
            <a:pPr lvl="1"/>
            <a:endParaRPr lang="en-US" dirty="0" smtClean="0"/>
          </a:p>
        </p:txBody>
      </p:sp>
      <p:pic>
        <p:nvPicPr>
          <p:cNvPr id="5" name="Picture 4"/>
          <p:cNvPicPr>
            <a:picLocks noChangeAspect="1"/>
          </p:cNvPicPr>
          <p:nvPr/>
        </p:nvPicPr>
        <p:blipFill>
          <a:blip r:embed="rId3"/>
          <a:stretch>
            <a:fillRect/>
          </a:stretch>
        </p:blipFill>
        <p:spPr>
          <a:xfrm>
            <a:off x="741080" y="4254141"/>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linds(horizontal)">
                                      <p:cBhvr>
                                        <p:cTn id="20" dur="500"/>
                                        <p:tgtEl>
                                          <p:spTgt spid="6">
                                            <p:txEl>
                                              <p:pRg st="5" end="5"/>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linds(horizontal)">
                                      <p:cBhvr>
                                        <p:cTn id="23" dur="500"/>
                                        <p:tgtEl>
                                          <p:spTgt spid="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43701"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50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blinds(horizontal)">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linds(horizontal)">
                                      <p:cBhvr>
                                        <p:cTn id="56" dur="500"/>
                                        <p:tgtEl>
                                          <p:spTgt spid="3">
                                            <p:txEl>
                                              <p:pRg st="9" end="9"/>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blinds(horizontal)">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blinds(horizontal)">
                                      <p:cBhvr>
                                        <p:cTn id="64" dur="500"/>
                                        <p:tgtEl>
                                          <p:spTgt spid="3">
                                            <p:txEl>
                                              <p:pRg st="10" end="10"/>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blinds(horizontal)">
                                      <p:cBhvr>
                                        <p:cTn id="72" dur="500"/>
                                        <p:tgtEl>
                                          <p:spTgt spid="3">
                                            <p:txEl>
                                              <p:pRg st="11" end="11"/>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49" y="4099907"/>
            <a:ext cx="2993116"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6320"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p:nvPr/>
        </p:nvGrpSpPr>
        <p:grpSpPr>
          <a:xfrm>
            <a:off x="6585163" y="3406975"/>
            <a:ext cx="3467876" cy="424532"/>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27407</TotalTime>
  <Words>2408</Words>
  <Application>Microsoft Macintosh PowerPoint</Application>
  <PresentationFormat>Widescreen</PresentationFormat>
  <Paragraphs>371</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486</cp:revision>
  <cp:lastPrinted>2016-02-19T21:53:25Z</cp:lastPrinted>
  <dcterms:created xsi:type="dcterms:W3CDTF">2015-09-15T19:51:47Z</dcterms:created>
  <dcterms:modified xsi:type="dcterms:W3CDTF">2016-02-25T04:54:52Z</dcterms:modified>
</cp:coreProperties>
</file>